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2"/>
  </p:notesMasterIdLst>
  <p:handoutMasterIdLst>
    <p:handoutMasterId r:id="rId53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  <p:sldId id="427" r:id="rId39"/>
    <p:sldId id="430" r:id="rId40"/>
    <p:sldId id="432" r:id="rId41"/>
    <p:sldId id="436" r:id="rId42"/>
    <p:sldId id="442" r:id="rId43"/>
    <p:sldId id="440" r:id="rId44"/>
    <p:sldId id="444" r:id="rId45"/>
    <p:sldId id="443" r:id="rId46"/>
    <p:sldId id="439" r:id="rId47"/>
    <p:sldId id="441" r:id="rId48"/>
    <p:sldId id="437" r:id="rId49"/>
    <p:sldId id="433" r:id="rId50"/>
    <p:sldId id="43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240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microsoft.com/office/2007/relationships/hdphoto" Target="../media/hdphoto4.wdp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5.wdp"/><Relationship Id="rId7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56239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31883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03554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9018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제작하는 과정에서 소모되는 자원의 변화와 제작 후 결과를 플레이어가 쉽게 파악할 수 있도록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D8F41F81-275B-4920-8BDE-EF8B124FE79E}"/>
              </a:ext>
            </a:extLst>
          </p:cNvPr>
          <p:cNvGrpSpPr>
            <a:grpSpLocks noChangeAspect="1"/>
          </p:cNvGrpSpPr>
          <p:nvPr/>
        </p:nvGrpSpPr>
        <p:grpSpPr>
          <a:xfrm>
            <a:off x="1755248" y="3218297"/>
            <a:ext cx="8681503" cy="2664288"/>
            <a:chOff x="2198059" y="2703947"/>
            <a:chExt cx="6011884" cy="18450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84"/>
            <a:stretch/>
          </p:blipFill>
          <p:spPr>
            <a:xfrm>
              <a:off x="2198059" y="2716470"/>
              <a:ext cx="2225129" cy="1735278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40CECFE-125B-48A6-8907-3F7A33C0885D}"/>
                </a:ext>
              </a:extLst>
            </p:cNvPr>
            <p:cNvSpPr/>
            <p:nvPr/>
          </p:nvSpPr>
          <p:spPr>
            <a:xfrm>
              <a:off x="3482849" y="4138980"/>
              <a:ext cx="381584" cy="1217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30DCB85-625E-414E-9020-DA15BAE08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685" y="4199865"/>
              <a:ext cx="276198" cy="34908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EC3601F-A706-4916-AD98-BBA984859B77}"/>
                </a:ext>
              </a:extLst>
            </p:cNvPr>
            <p:cNvGrpSpPr/>
            <p:nvPr/>
          </p:nvGrpSpPr>
          <p:grpSpPr>
            <a:xfrm>
              <a:off x="5984814" y="2703947"/>
              <a:ext cx="2225129" cy="1747801"/>
              <a:chOff x="2198059" y="4489487"/>
              <a:chExt cx="2225129" cy="174780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98D724-C03F-4319-AA9D-FB23E02CD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45"/>
              <a:stretch/>
            </p:blipFill>
            <p:spPr>
              <a:xfrm>
                <a:off x="2198059" y="4489487"/>
                <a:ext cx="2225129" cy="1747801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904D96D-D8DA-4D92-95FB-3A2777CA7B86}"/>
                  </a:ext>
                </a:extLst>
              </p:cNvPr>
              <p:cNvSpPr/>
              <p:nvPr/>
            </p:nvSpPr>
            <p:spPr>
              <a:xfrm>
                <a:off x="2439905" y="4581172"/>
                <a:ext cx="1695721" cy="157104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EDF6A44-A76E-48DE-99A5-058DF4D44961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 flipV="1">
              <a:off x="4035883" y="3581155"/>
              <a:ext cx="2190777" cy="7932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099733"/>
              </p:ext>
            </p:extLst>
          </p:nvPr>
        </p:nvGraphicFramePr>
        <p:xfrm>
          <a:off x="1274918" y="1401796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버튼을 누르면 제작 확인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37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누르면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제작 후 카드 매수에 관련된 규칙 다음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67790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6112E6-8E73-4AD2-8913-3EA23E154667}"/>
              </a:ext>
            </a:extLst>
          </p:cNvPr>
          <p:cNvGrpSpPr>
            <a:grpSpLocks noChangeAspect="1"/>
          </p:cNvGrpSpPr>
          <p:nvPr/>
        </p:nvGrpSpPr>
        <p:grpSpPr>
          <a:xfrm>
            <a:off x="1274918" y="3847131"/>
            <a:ext cx="5500747" cy="2390157"/>
            <a:chOff x="964575" y="4279048"/>
            <a:chExt cx="5043215" cy="21913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0E0542-816E-4E00-96FF-A834B3E17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964575" y="4283625"/>
              <a:ext cx="2428457" cy="187250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1C154F-524E-412C-AFEE-B6055C9E865E}"/>
                </a:ext>
              </a:extLst>
            </p:cNvPr>
            <p:cNvSpPr/>
            <p:nvPr/>
          </p:nvSpPr>
          <p:spPr>
            <a:xfrm>
              <a:off x="2392977" y="5821388"/>
              <a:ext cx="381584" cy="1217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9AAB34-B4A1-449B-9DF6-BD470696186D}"/>
                </a:ext>
              </a:extLst>
            </p:cNvPr>
            <p:cNvSpPr/>
            <p:nvPr/>
          </p:nvSpPr>
          <p:spPr>
            <a:xfrm>
              <a:off x="2805292" y="5821388"/>
              <a:ext cx="381584" cy="1217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5CA8E0-399B-452C-A830-CF6ED548423E}"/>
                </a:ext>
              </a:extLst>
            </p:cNvPr>
            <p:cNvSpPr txBox="1"/>
            <p:nvPr/>
          </p:nvSpPr>
          <p:spPr>
            <a:xfrm>
              <a:off x="964575" y="6216484"/>
              <a:ext cx="24284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 버튼 클릭</a:t>
              </a:r>
              <a:endParaRPr lang="en-US" altLang="ko-KR" sz="1050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5ECAFA-9F9C-4BD4-A85D-E65168CF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8200" y="5861142"/>
              <a:ext cx="276198" cy="34908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489E9FD-0433-49F7-8A90-0CD01CF34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3579333" y="4279048"/>
              <a:ext cx="2428457" cy="187250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4DB59C-2CF1-43E7-B28C-F3F0D51264A0}"/>
                </a:ext>
              </a:extLst>
            </p:cNvPr>
            <p:cNvSpPr txBox="1"/>
            <p:nvPr/>
          </p:nvSpPr>
          <p:spPr>
            <a:xfrm>
              <a:off x="3579332" y="6151555"/>
              <a:ext cx="24284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 창 팝업</a:t>
              </a:r>
              <a:endParaRPr lang="en-US" altLang="ko-KR" sz="105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8C63A68-1417-4141-A925-1FE4E7F8B555}"/>
                </a:ext>
              </a:extLst>
            </p:cNvPr>
            <p:cNvCxnSpPr>
              <a:cxnSpLocks/>
              <a:stCxn id="28" idx="0"/>
              <a:endCxn id="44" idx="1"/>
            </p:cNvCxnSpPr>
            <p:nvPr/>
          </p:nvCxnSpPr>
          <p:spPr>
            <a:xfrm rot="5400000" flipH="1" flipV="1">
              <a:off x="2929745" y="4869326"/>
              <a:ext cx="606086" cy="129803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340DEA8-C679-44DD-BEB0-6F228D264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1808" y="4376438"/>
              <a:ext cx="1823505" cy="167772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D14CA0-BA5E-45FD-B488-3912098DD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838" y="1354137"/>
            <a:ext cx="2459078" cy="2262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4B97F4-7804-4A81-97C5-1CA36CC7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475" y="2589835"/>
            <a:ext cx="1567553" cy="36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, </a:t>
            </a:r>
            <a:r>
              <a:rPr lang="ko-KR" altLang="en-US" sz="2400" dirty="0"/>
              <a:t>제작 후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8110"/>
              </p:ext>
            </p:extLst>
          </p:nvPr>
        </p:nvGraphicFramePr>
        <p:xfrm>
          <a:off x="1362345" y="1285922"/>
          <a:ext cx="75933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제작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제작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조각과 제작 후 카드 매수를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보유 카드 매수와 제작할 카드 매수를 합한 값이다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매수와 제작할 카드 매수를 합한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초과할 경우 제작 후 카드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63417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30FAEE-03D2-4191-A1A0-E07D4C76695B}"/>
              </a:ext>
            </a:extLst>
          </p:cNvPr>
          <p:cNvGrpSpPr>
            <a:grpSpLocks noChangeAspect="1"/>
          </p:cNvGrpSpPr>
          <p:nvPr/>
        </p:nvGrpSpPr>
        <p:grpSpPr>
          <a:xfrm>
            <a:off x="2167860" y="3514204"/>
            <a:ext cx="1489478" cy="2715404"/>
            <a:chOff x="731438" y="3514203"/>
            <a:chExt cx="1719810" cy="313531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0E0542-816E-4E00-96FF-A834B3E17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731439" y="3514203"/>
              <a:ext cx="1719809" cy="132609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1C154F-524E-412C-AFEE-B6055C9E865E}"/>
                </a:ext>
              </a:extLst>
            </p:cNvPr>
            <p:cNvSpPr/>
            <p:nvPr/>
          </p:nvSpPr>
          <p:spPr>
            <a:xfrm>
              <a:off x="1743019" y="4603232"/>
              <a:ext cx="270234" cy="862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9AAB34-B4A1-449B-9DF6-BD470696186D}"/>
                </a:ext>
              </a:extLst>
            </p:cNvPr>
            <p:cNvSpPr/>
            <p:nvPr/>
          </p:nvSpPr>
          <p:spPr>
            <a:xfrm>
              <a:off x="2035017" y="4603232"/>
              <a:ext cx="270234" cy="862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5CA8E0-399B-452C-A830-CF6ED548423E}"/>
                </a:ext>
              </a:extLst>
            </p:cNvPr>
            <p:cNvSpPr txBox="1"/>
            <p:nvPr/>
          </p:nvSpPr>
          <p:spPr>
            <a:xfrm>
              <a:off x="731439" y="4883035"/>
              <a:ext cx="1719809" cy="179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 버튼 클릭</a:t>
              </a:r>
              <a:endParaRPr lang="en-US" altLang="ko-KR" sz="1050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5ECAFA-9F9C-4BD4-A85D-E65168CF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666" y="4631385"/>
              <a:ext cx="195601" cy="2472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489E9FD-0433-49F7-8A90-0CD01CF34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731439" y="5143604"/>
              <a:ext cx="1719809" cy="13260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4DB59C-2CF1-43E7-B28C-F3F0D51264A0}"/>
                </a:ext>
              </a:extLst>
            </p:cNvPr>
            <p:cNvSpPr txBox="1"/>
            <p:nvPr/>
          </p:nvSpPr>
          <p:spPr>
            <a:xfrm>
              <a:off x="731438" y="6469695"/>
              <a:ext cx="1719810" cy="179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 창 팝업</a:t>
              </a:r>
              <a:endParaRPr lang="en-US" altLang="ko-KR" sz="105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8C63A68-1417-4141-A925-1FE4E7F8B555}"/>
                </a:ext>
              </a:extLst>
            </p:cNvPr>
            <p:cNvCxnSpPr>
              <a:cxnSpLocks/>
              <a:stCxn id="31" idx="3"/>
              <a:endCxn id="44" idx="3"/>
            </p:cNvCxnSpPr>
            <p:nvPr/>
          </p:nvCxnSpPr>
          <p:spPr>
            <a:xfrm>
              <a:off x="2197267" y="4754994"/>
              <a:ext cx="39770" cy="1051656"/>
            </a:xfrm>
            <a:prstGeom prst="bentConnector3">
              <a:avLst>
                <a:gd name="adj1" fmla="val 67480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340DEA8-C679-44DD-BEB0-6F228D264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649" y="5212575"/>
              <a:ext cx="1291388" cy="118815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91C667-0739-4231-8A3C-112D93CFCBB1}"/>
              </a:ext>
            </a:extLst>
          </p:cNvPr>
          <p:cNvGrpSpPr>
            <a:grpSpLocks noChangeAspect="1"/>
          </p:cNvGrpSpPr>
          <p:nvPr/>
        </p:nvGrpSpPr>
        <p:grpSpPr>
          <a:xfrm>
            <a:off x="4334381" y="3502128"/>
            <a:ext cx="1452789" cy="2735160"/>
            <a:chOff x="2661390" y="3502128"/>
            <a:chExt cx="1677448" cy="31581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1FD6483-1397-44AE-82F7-E1FEC62D4292}"/>
                </a:ext>
              </a:extLst>
            </p:cNvPr>
            <p:cNvGrpSpPr/>
            <p:nvPr/>
          </p:nvGrpSpPr>
          <p:grpSpPr>
            <a:xfrm>
              <a:off x="2797120" y="3502128"/>
              <a:ext cx="1480399" cy="2875611"/>
              <a:chOff x="2797120" y="3502128"/>
              <a:chExt cx="1480399" cy="2875611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FD983E9D-117F-403C-AE28-B1EB2AAE1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7120" y="5062856"/>
                <a:ext cx="1429133" cy="1314883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C2E6F42A-8178-4905-B366-53148515A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3282" y="3502128"/>
                <a:ext cx="1429134" cy="1314884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E92C34A-9BF7-4FF9-94BC-375FDDB5510A}"/>
                  </a:ext>
                </a:extLst>
              </p:cNvPr>
              <p:cNvSpPr/>
              <p:nvPr/>
            </p:nvSpPr>
            <p:spPr>
              <a:xfrm>
                <a:off x="3491711" y="3878841"/>
                <a:ext cx="581899" cy="19920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4AA98EF-7194-4686-9D83-3C5A25A24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6403" y="3983338"/>
                <a:ext cx="194415" cy="24571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5AAB750-E824-4B15-8FF8-306E1C06F6BD}"/>
                  </a:ext>
                </a:extLst>
              </p:cNvPr>
              <p:cNvSpPr/>
              <p:nvPr/>
            </p:nvSpPr>
            <p:spPr>
              <a:xfrm>
                <a:off x="3431528" y="5638774"/>
                <a:ext cx="740837" cy="513111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FBF4018-8511-405D-8D6C-3AE11A56E245}"/>
                  </a:ext>
                </a:extLst>
              </p:cNvPr>
              <p:cNvSpPr txBox="1"/>
              <p:nvPr/>
            </p:nvSpPr>
            <p:spPr>
              <a:xfrm>
                <a:off x="2797120" y="4817588"/>
                <a:ext cx="1480399" cy="26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제작할 매수 변경</a:t>
                </a:r>
                <a:endParaRPr lang="en-US" altLang="ko-KR" sz="1050" dirty="0"/>
              </a:p>
            </p:txBody>
          </p:sp>
          <p:cxnSp>
            <p:nvCxnSpPr>
              <p:cNvPr id="53" name="연결선: 꺾임 52">
                <a:extLst>
                  <a:ext uri="{FF2B5EF4-FFF2-40B4-BE49-F238E27FC236}">
                    <a16:creationId xmlns:a16="http://schemas.microsoft.com/office/drawing/2014/main" id="{F6FDC489-18C8-4EED-8955-C6ECA4120480}"/>
                  </a:ext>
                </a:extLst>
              </p:cNvPr>
              <p:cNvCxnSpPr>
                <a:cxnSpLocks/>
                <a:stCxn id="49" idx="3"/>
                <a:endCxn id="51" idx="3"/>
              </p:cNvCxnSpPr>
              <p:nvPr/>
            </p:nvCxnSpPr>
            <p:spPr>
              <a:xfrm>
                <a:off x="4170818" y="4106198"/>
                <a:ext cx="1547" cy="1789132"/>
              </a:xfrm>
              <a:prstGeom prst="bentConnector3">
                <a:avLst>
                  <a:gd name="adj1" fmla="val 14876988"/>
                </a:avLst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2661390" y="6390391"/>
              <a:ext cx="1677448" cy="26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D14CA0-BA5E-45FD-B488-3912098DD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43" t="14356" r="3562" b="15540"/>
          <a:stretch/>
        </p:blipFill>
        <p:spPr>
          <a:xfrm>
            <a:off x="9175666" y="1357502"/>
            <a:ext cx="1578060" cy="19999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192AE8-B279-4996-BE82-66B1358FE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279" y="3429000"/>
            <a:ext cx="4359447" cy="29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38823"/>
              </p:ext>
            </p:extLst>
          </p:nvPr>
        </p:nvGraphicFramePr>
        <p:xfrm>
          <a:off x="695325" y="1274331"/>
          <a:ext cx="8060055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 미만이면 조각 부족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58246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DC88DCA-0F31-4306-AEDF-EDF07F987BBF}"/>
              </a:ext>
            </a:extLst>
          </p:cNvPr>
          <p:cNvGrpSpPr>
            <a:grpSpLocks noChangeAspect="1"/>
          </p:cNvGrpSpPr>
          <p:nvPr/>
        </p:nvGrpSpPr>
        <p:grpSpPr>
          <a:xfrm>
            <a:off x="682601" y="3340106"/>
            <a:ext cx="3416309" cy="2607002"/>
            <a:chOff x="1736575" y="3013460"/>
            <a:chExt cx="4073675" cy="3108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E53C44A-F6EF-4C92-920A-157B5488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028" y="3013460"/>
              <a:ext cx="3102772" cy="285472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2084FA-52B7-4902-B0EC-BA71048EF41F}"/>
                </a:ext>
              </a:extLst>
            </p:cNvPr>
            <p:cNvSpPr txBox="1">
              <a:spLocks/>
            </p:cNvSpPr>
            <p:nvPr/>
          </p:nvSpPr>
          <p:spPr>
            <a:xfrm>
              <a:off x="1736575" y="5868186"/>
              <a:ext cx="40736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조각 부족 텍스트 팝업</a:t>
              </a:r>
              <a:endParaRPr lang="en-US" altLang="ko-KR" sz="105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1C9305-C220-47D0-9A2F-183D5C938DAA}"/>
              </a:ext>
            </a:extLst>
          </p:cNvPr>
          <p:cNvGrpSpPr>
            <a:grpSpLocks noChangeAspect="1"/>
          </p:cNvGrpSpPr>
          <p:nvPr/>
        </p:nvGrpSpPr>
        <p:grpSpPr>
          <a:xfrm>
            <a:off x="6407126" y="3013460"/>
            <a:ext cx="3416309" cy="2607002"/>
            <a:chOff x="1736575" y="3013460"/>
            <a:chExt cx="4073675" cy="310864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0F7519D-3D16-4C81-9137-70B65EC0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028" y="3013460"/>
              <a:ext cx="3102772" cy="285472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DB3FA2-17B3-4A39-9989-6313ED94869E}"/>
                </a:ext>
              </a:extLst>
            </p:cNvPr>
            <p:cNvSpPr txBox="1">
              <a:spLocks/>
            </p:cNvSpPr>
            <p:nvPr/>
          </p:nvSpPr>
          <p:spPr>
            <a:xfrm>
              <a:off x="1736575" y="5868186"/>
              <a:ext cx="40736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조각 부족 텍스트 팝업</a:t>
              </a: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2BB98F4-518E-4B38-A93A-18C9A485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72" y="3429000"/>
            <a:ext cx="1611853" cy="275501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확정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76039"/>
              </p:ext>
            </p:extLst>
          </p:nvPr>
        </p:nvGraphicFramePr>
        <p:xfrm>
          <a:off x="1385408" y="1664496"/>
          <a:ext cx="68376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예상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예상 결과 창에는 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확정 버튼을 클릭하면 필요한 만큼의 조각을 소비하고 설정한 제작 매수 만큼 카드를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예상 결과창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예상 결과창을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68049CF-10A6-4E2B-8168-61FC3DA48B30}"/>
              </a:ext>
            </a:extLst>
          </p:cNvPr>
          <p:cNvGrpSpPr>
            <a:grpSpLocks noChangeAspect="1"/>
          </p:cNvGrpSpPr>
          <p:nvPr/>
        </p:nvGrpSpPr>
        <p:grpSpPr>
          <a:xfrm>
            <a:off x="8591650" y="1352472"/>
            <a:ext cx="2256959" cy="2076528"/>
            <a:chOff x="8320151" y="1352472"/>
            <a:chExt cx="2427621" cy="22335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B9813A-F2CA-40D7-9098-7AB689BB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151" y="1352472"/>
              <a:ext cx="2427621" cy="223354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1FCE79-C90B-452A-BC57-515B548BCFAA}"/>
                </a:ext>
              </a:extLst>
            </p:cNvPr>
            <p:cNvSpPr/>
            <p:nvPr/>
          </p:nvSpPr>
          <p:spPr>
            <a:xfrm>
              <a:off x="9578326" y="3294128"/>
              <a:ext cx="799594" cy="1700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15C06F-2B34-4390-BDD7-57534D7B2F47}"/>
              </a:ext>
            </a:extLst>
          </p:cNvPr>
          <p:cNvGrpSpPr>
            <a:grpSpLocks noChangeAspect="1"/>
          </p:cNvGrpSpPr>
          <p:nvPr/>
        </p:nvGrpSpPr>
        <p:grpSpPr>
          <a:xfrm>
            <a:off x="1678388" y="3607770"/>
            <a:ext cx="6157806" cy="2579764"/>
            <a:chOff x="833906" y="3682915"/>
            <a:chExt cx="6130175" cy="25681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3496324" y="3702537"/>
              <a:ext cx="3370045" cy="2233547"/>
              <a:chOff x="406524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65247" y="3966907"/>
                <a:ext cx="3370045" cy="2139421"/>
                <a:chOff x="441097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097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7614" y="4847525"/>
                  <a:ext cx="1436769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CC9EC0-AA81-497A-BF07-B67B5FD8FF24}"/>
                </a:ext>
              </a:extLst>
            </p:cNvPr>
            <p:cNvGrpSpPr/>
            <p:nvPr/>
          </p:nvGrpSpPr>
          <p:grpSpPr>
            <a:xfrm>
              <a:off x="833906" y="3702536"/>
              <a:ext cx="2427621" cy="2233547"/>
              <a:chOff x="833906" y="3919844"/>
              <a:chExt cx="2427621" cy="223354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BC2E7D-6782-4505-8393-E3B11B617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6" y="3919844"/>
                <a:ext cx="2427621" cy="223354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D2DBAE-C163-4A6A-9E59-1D6AB8836A56}"/>
                  </a:ext>
                </a:extLst>
              </p:cNvPr>
              <p:cNvSpPr/>
              <p:nvPr/>
            </p:nvSpPr>
            <p:spPr>
              <a:xfrm>
                <a:off x="2098196" y="5886119"/>
                <a:ext cx="781423" cy="149986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37C857A4-43AE-4A30-A37D-7908DFB0C86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2879619" y="4819309"/>
              <a:ext cx="529242" cy="9244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480CEF-F8A0-4791-A8A0-6EC45830E6B1}"/>
                </a:ext>
              </a:extLst>
            </p:cNvPr>
            <p:cNvSpPr/>
            <p:nvPr/>
          </p:nvSpPr>
          <p:spPr>
            <a:xfrm>
              <a:off x="3408861" y="3682915"/>
              <a:ext cx="3536748" cy="227278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EEBF6A-86DF-44C5-8A80-A375A4F682AB}"/>
                </a:ext>
              </a:extLst>
            </p:cNvPr>
            <p:cNvSpPr txBox="1"/>
            <p:nvPr/>
          </p:nvSpPr>
          <p:spPr>
            <a:xfrm>
              <a:off x="833906" y="5936083"/>
              <a:ext cx="24276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버튼 클릭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3401037" y="5962040"/>
              <a:ext cx="3563044" cy="28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예상 결과 창 및 등급별 조각 필요량 팝업</a:t>
              </a: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890208"/>
              </p:ext>
            </p:extLst>
          </p:nvPr>
        </p:nvGraphicFramePr>
        <p:xfrm>
          <a:off x="1008817" y="1803119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카드를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예상 결과창을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371127" y="4021530"/>
            <a:ext cx="3865199" cy="1877731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506B510-F95A-45C6-A75F-A1F31FAA7274}"/>
              </a:ext>
            </a:extLst>
          </p:cNvPr>
          <p:cNvGrpSpPr/>
          <p:nvPr/>
        </p:nvGrpSpPr>
        <p:grpSpPr>
          <a:xfrm>
            <a:off x="1008817" y="3821306"/>
            <a:ext cx="2960270" cy="2238678"/>
            <a:chOff x="695325" y="3985975"/>
            <a:chExt cx="2960270" cy="22386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695325" y="3985975"/>
              <a:ext cx="2960270" cy="196196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695325" y="5970737"/>
              <a:ext cx="29602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31046" y="4635619"/>
              <a:ext cx="587032" cy="22212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>
            <a:off x="3931570" y="4582010"/>
            <a:ext cx="439557" cy="3783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9907" y="1540377"/>
            <a:ext cx="3865199" cy="187773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371127" y="5970287"/>
            <a:ext cx="38651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21DE2D7-3401-4EC6-A9B7-3E53FEF04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831" y="3429000"/>
            <a:ext cx="1958478" cy="27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33541"/>
              </p:ext>
            </p:extLst>
          </p:nvPr>
        </p:nvGraphicFramePr>
        <p:xfrm>
          <a:off x="1489651" y="185966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버튼을 마우스 좌 클릭하는 것으로 카드 분해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창에는 카드의 이미지와 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E8FBBDC3-9CA2-4789-B18C-71A8C3C55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4"/>
          <a:stretch/>
        </p:blipFill>
        <p:spPr>
          <a:xfrm>
            <a:off x="9305925" y="1261756"/>
            <a:ext cx="2190750" cy="174110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7BBBD5-A556-4361-A58C-241470F4BE18}"/>
              </a:ext>
            </a:extLst>
          </p:cNvPr>
          <p:cNvSpPr/>
          <p:nvPr/>
        </p:nvSpPr>
        <p:spPr>
          <a:xfrm>
            <a:off x="10953750" y="2691888"/>
            <a:ext cx="354806" cy="1132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3A41B8-54BD-4DEB-8FCA-0A4E8AB3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860" y="3371059"/>
            <a:ext cx="1778038" cy="278364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4783AF4-75CB-4637-B35E-00A45CE1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2150867" y="3657068"/>
            <a:ext cx="2428457" cy="187250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4F8AFD-ED75-4175-8851-6D1AEEF637BD}"/>
              </a:ext>
            </a:extLst>
          </p:cNvPr>
          <p:cNvSpPr/>
          <p:nvPr/>
        </p:nvSpPr>
        <p:spPr>
          <a:xfrm>
            <a:off x="3579269" y="5194831"/>
            <a:ext cx="381584" cy="1217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C35AF7-BC08-4367-85DB-D9D48B97E99F}"/>
              </a:ext>
            </a:extLst>
          </p:cNvPr>
          <p:cNvSpPr/>
          <p:nvPr/>
        </p:nvSpPr>
        <p:spPr>
          <a:xfrm>
            <a:off x="3991584" y="5194831"/>
            <a:ext cx="381584" cy="1217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12D6C-5E39-4010-A0E1-7AE117EACD0F}"/>
              </a:ext>
            </a:extLst>
          </p:cNvPr>
          <p:cNvSpPr txBox="1"/>
          <p:nvPr/>
        </p:nvSpPr>
        <p:spPr>
          <a:xfrm>
            <a:off x="2150867" y="5589927"/>
            <a:ext cx="2428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A2B125D-198A-424A-A168-A0083C3C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92" y="5234585"/>
            <a:ext cx="276198" cy="349084"/>
          </a:xfrm>
          <a:prstGeom prst="rect">
            <a:avLst/>
          </a:prstGeom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6BBC944-8829-4369-9B19-2ECA1878F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4765625" y="3652491"/>
            <a:ext cx="2428457" cy="18725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0764838-741E-40EA-BAC1-7BE9512821F6}"/>
              </a:ext>
            </a:extLst>
          </p:cNvPr>
          <p:cNvSpPr txBox="1"/>
          <p:nvPr/>
        </p:nvSpPr>
        <p:spPr>
          <a:xfrm>
            <a:off x="4765624" y="5524998"/>
            <a:ext cx="24284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677A938-86F6-40DB-971E-835198535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100" y="3749881"/>
            <a:ext cx="1823505" cy="1677727"/>
          </a:xfrm>
          <a:prstGeom prst="rect">
            <a:avLst/>
          </a:prstGeom>
        </p:spPr>
      </p:pic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53ECFA8-C8CA-452B-BB9A-2788F5C3C7B7}"/>
              </a:ext>
            </a:extLst>
          </p:cNvPr>
          <p:cNvCxnSpPr>
            <a:cxnSpLocks/>
            <a:stCxn id="48" idx="0"/>
            <a:endCxn id="55" idx="1"/>
          </p:cNvCxnSpPr>
          <p:nvPr/>
        </p:nvCxnSpPr>
        <p:spPr>
          <a:xfrm rot="5400000" flipH="1" flipV="1">
            <a:off x="4116038" y="4242769"/>
            <a:ext cx="606086" cy="12980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커스텀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76947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커스텀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7855</TotalTime>
  <Pages>7</Pages>
  <Words>4090</Words>
  <Characters>0</Characters>
  <Application>Microsoft Office PowerPoint</Application>
  <DocSecurity>0</DocSecurity>
  <PresentationFormat>와이드스크린</PresentationFormat>
  <Lines>0</Lines>
  <Paragraphs>550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5332</cp:revision>
  <dcterms:modified xsi:type="dcterms:W3CDTF">2024-11-26T10:51:02Z</dcterms:modified>
  <cp:version>9.103.97.45139</cp:version>
</cp:coreProperties>
</file>